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Обучение через игру – самый эффективный и действенный метод</a:t>
            </a:r>
            <a:r>
              <a:rPr lang="ru-RU" sz="1600" b="1" i="1" dirty="0" smtClean="0">
                <a:solidFill>
                  <a:srgbClr val="FF0000"/>
                </a:solidFill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/>
              <a:t>В своей работе мы используем все многообразие современных игр: дидактические, логические, театрализованные, сюжетно-ролевые, с нестандартным оборудованием, народные.</a:t>
            </a:r>
            <a:endParaRPr lang="ru-RU" sz="2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для конкурса\2. Обучение через игру\0bfc20c4-80c7-4b07-8495-5747d04218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3"/>
            <a:ext cx="8424936" cy="4824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конкурса\2. Обучение через игру\baa5aed4-c947-4929-9d22-17b320ed2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конкурса\2. Обучение через игру\Foto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76464" cy="5483225"/>
          </a:xfrm>
          <a:prstGeom prst="rect">
            <a:avLst/>
          </a:prstGeom>
          <a:noFill/>
        </p:spPr>
      </p:pic>
      <p:pic>
        <p:nvPicPr>
          <p:cNvPr id="3075" name="Picture 3" descr="C:\Users\User\Desktop\для конкурса\2. Обучение через игру\Foto2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104455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конкурса\2. Обучение через игру\Foto2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88432" cy="5400600"/>
          </a:xfrm>
          <a:prstGeom prst="rect">
            <a:avLst/>
          </a:prstGeom>
          <a:noFill/>
        </p:spPr>
      </p:pic>
      <p:pic>
        <p:nvPicPr>
          <p:cNvPr id="1027" name="Picture 3" descr="C:\Users\User\Desktop\для конкурса\2. Обучение через игру\P107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4429000" cy="6064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конкурса\2. Обучение через игру\IMG_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конкурса\2. Обучение через игру\HKIO4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588"/>
            <a:ext cx="8496944" cy="6232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ля конкурса\2. Обучение через игру\IMG_0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32448" cy="5184576"/>
          </a:xfrm>
          <a:prstGeom prst="rect">
            <a:avLst/>
          </a:prstGeom>
          <a:noFill/>
        </p:spPr>
      </p:pic>
      <p:pic>
        <p:nvPicPr>
          <p:cNvPr id="6147" name="Picture 3" descr="C:\Users\User\Desktop\для конкурса\2. Обучение через игру\CYYX3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439248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конкурса\2. Обучение через игру\IQNK3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ля конкурса\2. Обучение через игру\IMG_0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Обучение через игру – самый эффективный и действенный метод. В своей работе мы используем все многообразие современных игр: дидактические, логические, театрализованные, сюжетно-ролевые, с нестандартным оборудованием, народные.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через игру – самый эффективный и действенный метод. В своей работе мы используем все многообразие современных игр: дидактические, логические, театрализованные, сюжетно-ролевые, с нестандартным оборудованием, народные.</dc:title>
  <dc:creator>User</dc:creator>
  <cp:lastModifiedBy>User</cp:lastModifiedBy>
  <cp:revision>6</cp:revision>
  <dcterms:created xsi:type="dcterms:W3CDTF">2022-10-13T14:47:03Z</dcterms:created>
  <dcterms:modified xsi:type="dcterms:W3CDTF">2022-10-13T15:13:16Z</dcterms:modified>
</cp:coreProperties>
</file>