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Инновационная деятельность нашего сада.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Тифлопедагоги в  работе со слабовидящими детьми используют коррекционные игры с  нестандартным оборудованием и компьютерные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САТР-игры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Desktop\для конкурса\4.Инновационная деятельность нашего сада\тифлы\2f541562-abfb-42a3-b04a-bc2ac68d0e2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1916832"/>
            <a:ext cx="8246303" cy="44644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User\Desktop\для конкурса\4.Инновационная деятельность нашего сада\тифлы\92a06100-0942-48ab-b2b9-f4219c1eb1c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92696"/>
            <a:ext cx="8424936" cy="58176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для конкурса\4.Инновационная деятельность нашего сада\тифлы\4186b31b-bbfe-4271-8928-26e1e7f38d3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1" y="908721"/>
            <a:ext cx="8712968" cy="54726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для конкурса\4.Инновационная деятельность нашего сада\тифлы\ad384b5e-9d7d-4a3f-8cc8-7dfa66d6009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9" y="908720"/>
            <a:ext cx="8496944" cy="54726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для конкурса\4.Инновационная деятельность нашего сада\тифлы\cc43a322-e73d-433d-b499-ff2a2bdcd87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980728"/>
            <a:ext cx="8424936" cy="540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esktop\для конкурса\4.Инновационная деятельность нашего сада\тифлы\d87d9c89-c8a0-44af-9f83-e7cfecba029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1124745"/>
            <a:ext cx="8568952" cy="55446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</TotalTime>
  <Words>5</Words>
  <Application>Microsoft Office PowerPoint</Application>
  <PresentationFormat>Экран (4:3)</PresentationFormat>
  <Paragraphs>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Инновационная деятельность нашего сада. Тифлопедагоги в  работе со слабовидящими детьми используют коррекционные игры с  нестандартным оборудованием и компьютерные САТР-игры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Инновационная деятельность нашего сада. Тифлопедагоги в  работе со слабовидящими детьми используют коррекционные игры с  нестандартным обор</dc:title>
  <dc:creator>User</dc:creator>
  <cp:lastModifiedBy>User</cp:lastModifiedBy>
  <cp:revision>2</cp:revision>
  <dcterms:created xsi:type="dcterms:W3CDTF">2022-10-13T11:14:04Z</dcterms:created>
  <dcterms:modified xsi:type="dcterms:W3CDTF">2022-10-13T11:26:54Z</dcterms:modified>
</cp:coreProperties>
</file>