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24" r:id="rId2"/>
    <p:sldId id="328" r:id="rId3"/>
    <p:sldId id="329" r:id="rId4"/>
    <p:sldId id="330" r:id="rId5"/>
    <p:sldId id="331" r:id="rId6"/>
    <p:sldId id="332" r:id="rId7"/>
    <p:sldId id="333" r:id="rId8"/>
    <p:sldId id="33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 varScale="1">
        <p:scale>
          <a:sx n="64" d="100"/>
          <a:sy n="64" d="100"/>
        </p:scale>
        <p:origin x="12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48" y="836712"/>
            <a:ext cx="7851648" cy="486571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МЕТОДИЧЕСКОЕ ОБЪЕДИНЕНИЕ УЧИТЕЛЕЙ ИНОСТРАННОГО ЯЗЫКА 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89240"/>
            <a:ext cx="7854696" cy="936104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ЛИПЧЕНКО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ЛИДИЯ ВИКТОРОВНА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166" y="1556792"/>
            <a:ext cx="4896544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 </a:t>
            </a:r>
            <a:r>
              <a:rPr lang="ru-RU" sz="2000" b="1" dirty="0"/>
              <a:t>высшее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 </a:t>
            </a:r>
            <a:r>
              <a:rPr lang="ru-RU" sz="2000" b="1" dirty="0"/>
              <a:t>педагог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/>
              <a:t>29</a:t>
            </a:r>
            <a:r>
              <a:rPr lang="ru-RU" sz="2000" dirty="0"/>
              <a:t> лет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68288" indent="0">
              <a:buNone/>
            </a:pPr>
            <a:r>
              <a:rPr lang="ru-RU" sz="2000" dirty="0"/>
              <a:t>«Развитие креативного мышления школьников на уроке иностранного языка»</a:t>
            </a:r>
            <a:endParaRPr lang="en-US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BD5318-DCDD-F50F-577A-47A59BE809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478171"/>
            <a:ext cx="3528391" cy="4848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64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БОРОВЕНСКАЯ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НАТАЛЬЯ АЛЕКСАНДРОВНА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07904" y="1639583"/>
            <a:ext cx="532859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высшее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педагог-исследователь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/>
              <a:t>13</a:t>
            </a:r>
            <a:r>
              <a:rPr lang="ru-RU" sz="2000" dirty="0"/>
              <a:t> лет</a:t>
            </a:r>
          </a:p>
          <a:p>
            <a:pPr marL="0" indent="0">
              <a:buNone/>
            </a:pPr>
            <a:endParaRPr lang="ru-RU" sz="2000" dirty="0"/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: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400" b="1" dirty="0"/>
              <a:t>«</a:t>
            </a:r>
            <a:r>
              <a:rPr lang="ru-RU" sz="2000" dirty="0"/>
              <a:t>Инклюзивное образование с использованием различных ресурсов </a:t>
            </a:r>
          </a:p>
          <a:p>
            <a:pPr marL="268288" indent="-268288">
              <a:spcBef>
                <a:spcPts val="0"/>
              </a:spcBef>
              <a:buNone/>
            </a:pPr>
            <a:r>
              <a:rPr lang="ru-RU" sz="2000" dirty="0"/>
              <a:t>    на уроках английского языка и во          внеурочной деятельности»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07274A-A25D-01F2-FE4A-15D67C7083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700808"/>
            <a:ext cx="3384376" cy="460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5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ЖАНДАРБЕКОВА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МОЛДИР МАРАТОВНА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03441" y="1637932"/>
            <a:ext cx="5328592" cy="4434840"/>
          </a:xfrm>
        </p:spPr>
        <p:txBody>
          <a:bodyPr>
            <a:normAutofit/>
          </a:bodyPr>
          <a:lstStyle/>
          <a:p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высшее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педагог-эксперт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/>
              <a:t>10</a:t>
            </a:r>
            <a:r>
              <a:rPr lang="ru-RU" sz="2000" dirty="0"/>
              <a:t> лет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самообразованию:</a:t>
            </a:r>
          </a:p>
          <a:p>
            <a:pPr marL="179388" indent="0" algn="l">
              <a:buNone/>
            </a:pPr>
            <a:r>
              <a:rPr lang="ru-RU" sz="2000" dirty="0"/>
              <a:t>« Эффективные  образовательные технологии, используемые на уроках иностранного языка 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624FF2-32E0-B22D-780F-9C0F2B0ACD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662" t="27517" r="3953" b="22137"/>
          <a:stretch/>
        </p:blipFill>
        <p:spPr>
          <a:xfrm>
            <a:off x="235698" y="1556792"/>
            <a:ext cx="3456384" cy="459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922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МАЛЕЕВА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АНАСТАСИЯ ИГОРЕВНА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07904" y="1556792"/>
            <a:ext cx="532859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высшее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педагог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sz="2000" dirty="0"/>
              <a:t> лет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самообразованию:</a:t>
            </a:r>
          </a:p>
          <a:p>
            <a:pPr marL="179388" indent="0" algn="l">
              <a:buNone/>
            </a:pPr>
            <a:r>
              <a:rPr lang="ru-RU" sz="2000" dirty="0"/>
              <a:t>«Инновационные методы обучения на уроках иностранного языка»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654FD5-0783-F5CA-8AE1-5D1E86E556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8741" y="1556792"/>
            <a:ext cx="3119909" cy="443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4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ДЖАМПЕРОВА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АЙГЕРИМ КУДАЙБЕРГЕНОВНА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03034" y="1535323"/>
            <a:ext cx="532859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высшее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педагог-модератор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2000" dirty="0"/>
              <a:t> года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самообразованию:</a:t>
            </a:r>
          </a:p>
          <a:p>
            <a:pPr marL="179388" indent="0">
              <a:buNone/>
            </a:pPr>
            <a:r>
              <a:rPr lang="ru-RU" sz="2000" dirty="0"/>
              <a:t>«Повышение качества знаний через применение современных педагогических технологий»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3A088B-7C2A-6FD4-0DAC-EA0D1CBECE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3451514" cy="459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19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ФИЛИМОНОВА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ЮЛИЯ ВИКТОРОВНА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635896" y="1412776"/>
            <a:ext cx="532859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высшее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педагог-модератор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2000" dirty="0"/>
              <a:t> года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самообразованию:</a:t>
            </a:r>
          </a:p>
          <a:p>
            <a:pPr marL="179388" indent="0" algn="l">
              <a:buNone/>
            </a:pPr>
            <a:r>
              <a:rPr lang="ru-RU" sz="2000" dirty="0"/>
              <a:t>«Формирование лингвистической компетенции обучающихся на занятиях по иностранному языку посредством метода ассоциаций»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8BDB77-3A24-CB02-48F4-1D4E0FE095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331236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75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КОЛЧЕВА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НАТАЛЬЯ ВЛАДИМИРОВНА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37111" y="1484784"/>
            <a:ext cx="5328592" cy="4434840"/>
          </a:xfrm>
        </p:spPr>
        <p:txBody>
          <a:bodyPr>
            <a:normAutofit/>
          </a:bodyPr>
          <a:lstStyle/>
          <a:p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высшее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без категории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7 </a:t>
            </a:r>
            <a:r>
              <a:rPr lang="ru-RU" sz="2000" dirty="0"/>
              <a:t> лет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Стаж</a:t>
            </a:r>
            <a:r>
              <a:rPr lang="ru-RU" sz="2000" dirty="0"/>
              <a:t> (учитель английского языка): 1 год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самообразованию:</a:t>
            </a:r>
          </a:p>
          <a:p>
            <a:pPr marL="179388" indent="0" algn="l">
              <a:buNone/>
            </a:pPr>
            <a:r>
              <a:rPr lang="ru-RU" sz="2000" dirty="0"/>
              <a:t>«Развитие коммуникативных навыков учащихся на уроках английского языка»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BBD8E6-83BC-FAE3-4076-DF66F380A6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691" r="1978"/>
          <a:stretch/>
        </p:blipFill>
        <p:spPr>
          <a:xfrm>
            <a:off x="390364" y="1827413"/>
            <a:ext cx="3312670" cy="429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049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3765</TotalTime>
  <Words>258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Bookman Old Style</vt:lpstr>
      <vt:lpstr>Calibri</vt:lpstr>
      <vt:lpstr>Constantia</vt:lpstr>
      <vt:lpstr>Times New Roman</vt:lpstr>
      <vt:lpstr>Wingdings 2</vt:lpstr>
      <vt:lpstr>Поток</vt:lpstr>
      <vt:lpstr>    МЕТОДИЧЕСКОЕ ОБЪЕДИНЕНИЕ УЧИТЕЛЕЙ ИНОСТРАННОГО ЯЗЫКА    </vt:lpstr>
      <vt:lpstr>      ЛИПЧЕНКО  ЛИДИЯ ВИКТОРОВНА </vt:lpstr>
      <vt:lpstr>  БОРОВЕНСКАЯ  НАТАЛЬЯ АЛЕКСАНДРОВНА </vt:lpstr>
      <vt:lpstr>  ЖАНДАРБЕКОВА  МОЛДИР МАРАТОВНА </vt:lpstr>
      <vt:lpstr>  МАЛЕЕВА  АНАСТАСИЯ ИГОРЕВНА </vt:lpstr>
      <vt:lpstr>  ДЖАМПЕРОВА  АЙГЕРИМ КУДАЙБЕРГЕНОВНА </vt:lpstr>
      <vt:lpstr>  ФИЛИМОНОВА  ЮЛИЯ ВИКТОРОВНА </vt:lpstr>
      <vt:lpstr>  КОЛЧЕВА  НАТАЛЬЯ ВЛАДИМИРОВНА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Молдир Жандарбек</cp:lastModifiedBy>
  <cp:revision>103</cp:revision>
  <dcterms:created xsi:type="dcterms:W3CDTF">2014-10-25T16:28:33Z</dcterms:created>
  <dcterms:modified xsi:type="dcterms:W3CDTF">2023-12-05T12:43:47Z</dcterms:modified>
</cp:coreProperties>
</file>